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  <p:sldMasterId id="2147483755" r:id="rId2"/>
  </p:sldMasterIdLst>
  <p:notesMasterIdLst>
    <p:notesMasterId r:id="rId6"/>
  </p:notesMasterIdLst>
  <p:sldIdLst>
    <p:sldId id="381" r:id="rId3"/>
    <p:sldId id="382" r:id="rId4"/>
    <p:sldId id="383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99FF"/>
    <a:srgbClr val="973942"/>
    <a:srgbClr val="AA0AB6"/>
    <a:srgbClr val="A50021"/>
    <a:srgbClr val="A617A9"/>
    <a:srgbClr val="BC149C"/>
    <a:srgbClr val="CC00CC"/>
    <a:srgbClr val="FFCC00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0" autoAdjust="0"/>
    <p:restoredTop sz="96433" autoAdjust="0"/>
  </p:normalViewPr>
  <p:slideViewPr>
    <p:cSldViewPr snapToGrid="0">
      <p:cViewPr>
        <p:scale>
          <a:sx n="59" d="100"/>
          <a:sy n="59" d="100"/>
        </p:scale>
        <p:origin x="-936" y="-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2024/8/17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2024/8/17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2024/8/17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F7263-71A6-4942-BCE1-5E1005461686}" type="datetime1">
              <a:rPr lang="en-US"/>
              <a:pPr>
                <a:defRPr/>
              </a:pPr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5EBE7-F2DB-4112-80F9-0FB31D9877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8572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C7BE8-08E4-49BD-94BE-BD2C80DD7AC7}" type="datetime1">
              <a:rPr lang="en-US"/>
              <a:pPr>
                <a:defRPr/>
              </a:pPr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C94C9-3C01-4627-88F4-588B845625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3953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C5490-C5BF-462E-99C3-DA5ED78E7321}" type="datetime1">
              <a:rPr lang="en-US"/>
              <a:pPr>
                <a:defRPr/>
              </a:pPr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A3C9D-9BFF-4673-969C-06146519E8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6830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B5303-FD58-415F-9EA8-8412C1DCBDFC}" type="datetime1">
              <a:rPr lang="en-US"/>
              <a:pPr>
                <a:defRPr/>
              </a:pPr>
              <a:t>8/17/2024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42EB8F-9710-40F3-AD7D-ABBE0C4C44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502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1F9B8-2EF9-4946-83DA-7538D3EBF399}" type="datetime1">
              <a:rPr lang="en-US"/>
              <a:pPr>
                <a:defRPr/>
              </a:pPr>
              <a:t>8/17/2024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84D26B-875A-4AB9-B8AE-B339A0B84E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8926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DB0D9-0F20-4F65-B605-8B0311E0D59C}" type="datetime1">
              <a:rPr lang="en-US"/>
              <a:pPr>
                <a:defRPr/>
              </a:pPr>
              <a:t>8/17/2024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9C374-6B84-4F1C-A873-1673991F2A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6879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AF834-C527-4382-8696-28B3F963A786}" type="datetime1">
              <a:rPr lang="en-US"/>
              <a:pPr>
                <a:defRPr/>
              </a:pPr>
              <a:t>8/17/2024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2AFD4-4E96-4F63-8D39-F3102E55D0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5914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27B67-C740-49D0-8B2C-992774E3D257}" type="datetime1">
              <a:rPr lang="en-US"/>
              <a:pPr>
                <a:defRPr/>
              </a:pPr>
              <a:t>8/17/2024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5C0E0-306D-4346-A91B-2D5306E6E9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7530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2024/8/17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5877C-4C5B-4464-B932-CADA66AB047E}" type="datetime1">
              <a:rPr lang="en-US"/>
              <a:pPr>
                <a:defRPr/>
              </a:pPr>
              <a:t>8/17/2024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75235-F186-4D92-9682-F49DDD7C58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7154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09BD2-856F-4734-80BD-21DE3B54A05E}" type="datetime1">
              <a:rPr lang="en-US"/>
              <a:pPr>
                <a:defRPr/>
              </a:pPr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55712-1036-4EE1-B775-9D655F8886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90379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47CB8-E8E4-49B2-9125-E0BBEDE8AC5D}" type="datetime1">
              <a:rPr lang="en-US"/>
              <a:pPr>
                <a:defRPr/>
              </a:pPr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E57ED0-0E4D-45BB-BBCA-71A8639294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8771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2024/8/17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2024/8/17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2024/8/17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2024/8/17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2024/8/17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2024/8/17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2024/8/17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2024/8/17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798DC1-D725-4207-B3EA-44836346F789}" type="datetime1">
              <a:rPr lang="en-US"/>
              <a:pPr>
                <a:defRPr/>
              </a:pPr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71667C9-015A-45CD-9077-F764A8C6EB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716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esthetic Valentines Day Wallpape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" y="-24938"/>
            <a:ext cx="12220575" cy="6866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676" y="4343401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819400" y="1143001"/>
            <a:ext cx="3505200" cy="1200329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ClrTx/>
              <a:defRPr/>
            </a:pPr>
            <a:r>
              <a:rPr lang="zh-CN" altLang="en-US" sz="7200" b="1" kern="1200" spc="50" dirty="0">
                <a:ln w="11430"/>
                <a:solidFill>
                  <a:prstClr val="whit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ea typeface="宋体" panose="02010600030101010101" pitchFamily="2" charset="-122"/>
                <a:cs typeface="Arial" charset="0"/>
              </a:rPr>
              <a:t>活出爱</a:t>
            </a:r>
            <a:endParaRPr lang="en-US" sz="7200" b="1" kern="1200" spc="50" dirty="0">
              <a:ln w="11430"/>
              <a:solidFill>
                <a:prstClr val="whit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/>
              <a:ea typeface="+mn-ea"/>
              <a:cs typeface="Arial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576" y="914401"/>
            <a:ext cx="2409825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3276600" y="2895600"/>
            <a:ext cx="50292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Tx/>
              <a:defRPr/>
            </a:pPr>
            <a:r>
              <a:rPr lang="en-US" sz="5400" b="1" kern="1200" dirty="0">
                <a:ln>
                  <a:solidFill>
                    <a:srgbClr val="0070C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Live Out Love</a:t>
            </a:r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4572001" y="5294314"/>
            <a:ext cx="23780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</a:pPr>
            <a:r>
              <a:rPr lang="zh-CN" altLang="en-US" sz="2800" b="1" kern="1200">
                <a:solidFill>
                  <a:srgbClr val="004C22"/>
                </a:solidFill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泥土音乐</a:t>
            </a:r>
            <a:r>
              <a:rPr lang="zh-CN" altLang="en-US" sz="1800" kern="1200">
                <a:solidFill>
                  <a:srgbClr val="003A1A"/>
                </a:solidFill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kern="1200">
                <a:solidFill>
                  <a:srgbClr val="003A1A"/>
                </a:solidFill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lang="en-US" altLang="zh-CN" sz="2800" kern="1200">
                <a:solidFill>
                  <a:srgbClr val="003A1A"/>
                </a:solidFill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lang="en-US" altLang="en-US" sz="2800" kern="1200">
                <a:solidFill>
                  <a:srgbClr val="953735"/>
                </a:solidFill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Clay Music</a:t>
            </a:r>
          </a:p>
        </p:txBody>
      </p:sp>
      <p:pic>
        <p:nvPicPr>
          <p:cNvPr id="2056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114801"/>
            <a:ext cx="234315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964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Aesthetic Valentines Day Wallpape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0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666009" y="624409"/>
            <a:ext cx="954578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defRPr/>
            </a:pPr>
            <a:r>
              <a:rPr lang="zh-CN" alt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有一份爱 从天而来</a:t>
            </a:r>
            <a:r>
              <a:rPr lang="en-US" altLang="zh-CN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zh-CN" alt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比山高 比海深</a:t>
            </a:r>
            <a:r>
              <a:rPr 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zh-CN" alt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测不透 摸不着 却看的见</a:t>
            </a:r>
            <a:r>
              <a:rPr 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zh-CN" alt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因为有你 因为有我</a:t>
            </a:r>
            <a:r>
              <a:rPr lang="en-US" altLang="zh-CN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zh-CN" alt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甘心给 用心爱</a:t>
            </a:r>
            <a:r>
              <a:rPr 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zh-CN" alt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把心中这一份爱 活出来</a:t>
            </a:r>
            <a:endParaRPr lang="en-US" sz="4400" b="1" kern="1200" dirty="0">
              <a:ln w="10541" cmpd="sng">
                <a:solidFill>
                  <a:srgbClr val="002060"/>
                </a:solidFill>
                <a:prstDash val="solid"/>
              </a:ln>
              <a:solidFill>
                <a:srgbClr val="7030A0"/>
              </a:solidFill>
              <a:effectLst>
                <a:glow rad="63500">
                  <a:srgbClr val="F79646">
                    <a:satMod val="175000"/>
                    <a:alpha val="40000"/>
                  </a:srgbClr>
                </a:glo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66008" y="3352801"/>
            <a:ext cx="907819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400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3333CC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There is love from heaven </a:t>
            </a:r>
            <a:br>
              <a:rPr lang="en-US" sz="2400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3333CC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400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3333CC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It is higher than the mountains and </a:t>
            </a:r>
            <a:br>
              <a:rPr lang="en-US" sz="2400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3333CC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400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3333CC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deeper than the ocean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400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3333CC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You can’t measure it, you can’t touch it, </a:t>
            </a:r>
            <a:br>
              <a:rPr lang="en-US" sz="2400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3333CC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400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3333CC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but you can see it</a:t>
            </a:r>
            <a:br>
              <a:rPr lang="en-US" sz="2400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3333CC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400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3333CC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Because you and I are willing to give, to love,</a:t>
            </a:r>
            <a:br>
              <a:rPr lang="en-US" sz="2400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3333CC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400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3333CC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 live out the love in our hearts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1"/>
            <a:ext cx="2895600" cy="365125"/>
          </a:xfrm>
        </p:spPr>
        <p:txBody>
          <a:bodyPr/>
          <a:lstStyle/>
          <a:p>
            <a:pPr>
              <a:buClrTx/>
              <a:defRPr/>
            </a:pPr>
            <a:r>
              <a:rPr lang="en-US" sz="1800" b="1" kern="1200" dirty="0">
                <a:solidFill>
                  <a:prstClr val="black"/>
                </a:solidFill>
                <a:latin typeface="Calibri"/>
                <a:ea typeface="+mn-ea"/>
              </a:rPr>
              <a:t>Live Out Love 1/2</a:t>
            </a:r>
          </a:p>
        </p:txBody>
      </p:sp>
    </p:spTree>
    <p:extLst>
      <p:ext uri="{BB962C8B-B14F-4D97-AF65-F5344CB8AC3E}">
        <p14:creationId xmlns:p14="http://schemas.microsoft.com/office/powerpoint/2010/main" val="188143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esthetic Valentines Day Wallpape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810"/>
            <a:ext cx="12192000" cy="6850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981200" y="609601"/>
            <a:ext cx="8305800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ClrTx/>
              <a:defRPr/>
            </a:pPr>
            <a:r>
              <a:rPr lang="zh-CN" alt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耶稣的爱激励我</a:t>
            </a:r>
            <a:r>
              <a:rPr lang="en-US" altLang="zh-CN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lang="zh-CN" alt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敞开我的生命</a:t>
            </a:r>
            <a:r>
              <a:rPr 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zh-CN" alt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让自己成</a:t>
            </a:r>
            <a:r>
              <a:rPr lang="zh-CN" altLang="en-US" sz="4400" b="1" kern="1200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为</a:t>
            </a:r>
            <a:r>
              <a:rPr lang="zh-CN" alt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家</a:t>
            </a:r>
            <a:r>
              <a:rPr lang="zh-CN" altLang="en-US" sz="4400" b="1" kern="1200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人</a:t>
            </a:r>
            <a:r>
              <a:rPr lang="zh-CN" alt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祝福</a:t>
            </a:r>
            <a:r>
              <a:rPr 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zh-CN" alt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耶稣的爱点燃我心中熊熊爱火</a:t>
            </a:r>
            <a:r>
              <a:rPr 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zh-CN" altLang="en-US" sz="4400" b="1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我们一起向世界 活出爱</a:t>
            </a:r>
            <a:endParaRPr lang="en-US" sz="4400" b="1" kern="1200" dirty="0">
              <a:ln w="10541" cmpd="sng">
                <a:solidFill>
                  <a:srgbClr val="002060"/>
                </a:solidFill>
                <a:prstDash val="solid"/>
              </a:ln>
              <a:solidFill>
                <a:srgbClr val="7030A0"/>
              </a:solidFill>
              <a:effectLst>
                <a:glow rad="63500">
                  <a:srgbClr val="F79646">
                    <a:satMod val="175000"/>
                    <a:alpha val="40000"/>
                  </a:srgbClr>
                </a:glo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28800" y="3667900"/>
            <a:ext cx="86106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400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3333CC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Jesus' love inspires me </a:t>
            </a:r>
            <a:br>
              <a:rPr lang="en-US" sz="2400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3333CC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400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3333CC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want to open my life </a:t>
            </a:r>
            <a:br>
              <a:rPr lang="en-US" sz="2400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3333CC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400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3333CC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Let me to be a blessing to </a:t>
            </a:r>
            <a:r>
              <a:rPr lang="en-US" sz="2400" kern="1200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3333CC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others</a:t>
            </a:r>
            <a:r>
              <a:rPr lang="en-US" sz="2400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3333CC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2400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3333CC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400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3333CC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love of Jesus ignites the fire of love in my heart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400" kern="12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3333CC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Together we live out the love to the world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1"/>
            <a:ext cx="2895600" cy="365125"/>
          </a:xfrm>
        </p:spPr>
        <p:txBody>
          <a:bodyPr/>
          <a:lstStyle/>
          <a:p>
            <a:pPr>
              <a:buClrTx/>
              <a:defRPr/>
            </a:pPr>
            <a:r>
              <a:rPr lang="en-US" sz="1800" b="1" kern="1200" dirty="0">
                <a:solidFill>
                  <a:prstClr val="black"/>
                </a:solidFill>
                <a:latin typeface="Calibri"/>
                <a:ea typeface="+mn-ea"/>
              </a:rPr>
              <a:t>Live Out Love 2/2</a:t>
            </a:r>
          </a:p>
        </p:txBody>
      </p:sp>
    </p:spTree>
    <p:extLst>
      <p:ext uri="{BB962C8B-B14F-4D97-AF65-F5344CB8AC3E}">
        <p14:creationId xmlns:p14="http://schemas.microsoft.com/office/powerpoint/2010/main" val="44780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10876</TotalTime>
  <Words>55</Words>
  <Application>Microsoft Office PowerPoint</Application>
  <PresentationFormat>Custom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自訂設計</vt:lpstr>
      <vt:lpstr>4_Office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564</cp:revision>
  <dcterms:created xsi:type="dcterms:W3CDTF">1999-09-19T02:56:02Z</dcterms:created>
  <dcterms:modified xsi:type="dcterms:W3CDTF">2024-08-17T19:01:43Z</dcterms:modified>
</cp:coreProperties>
</file>